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8"/>
  </p:notesMasterIdLst>
  <p:handoutMasterIdLst>
    <p:handoutMasterId r:id="rId9"/>
  </p:handoutMasterIdLst>
  <p:sldIdLst>
    <p:sldId id="264" r:id="rId2"/>
    <p:sldId id="286" r:id="rId3"/>
    <p:sldId id="287" r:id="rId4"/>
    <p:sldId id="288" r:id="rId5"/>
    <p:sldId id="290" r:id="rId6"/>
    <p:sldId id="289" r:id="rId7"/>
  </p:sldIdLst>
  <p:sldSz cx="12192000"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877C"/>
    <a:srgbClr val="7CDCFF"/>
    <a:srgbClr val="272B2F"/>
    <a:srgbClr val="FEFEFE"/>
    <a:srgbClr val="1F4E79"/>
    <a:srgbClr val="6600FF"/>
    <a:srgbClr val="ED7D31"/>
    <a:srgbClr val="08458A"/>
    <a:srgbClr val="FFFFFF"/>
    <a:srgbClr val="FFD3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290" autoAdjust="0"/>
    <p:restoredTop sz="61111" autoAdjust="0"/>
  </p:normalViewPr>
  <p:slideViewPr>
    <p:cSldViewPr snapToGrid="0">
      <p:cViewPr varScale="1">
        <p:scale>
          <a:sx n="74" d="100"/>
          <a:sy n="74" d="100"/>
        </p:scale>
        <p:origin x="1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075" cy="350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739" y="0"/>
            <a:ext cx="4029075" cy="350838"/>
          </a:xfrm>
          <a:prstGeom prst="rect">
            <a:avLst/>
          </a:prstGeom>
        </p:spPr>
        <p:txBody>
          <a:bodyPr vert="horz" lIns="91440" tIns="45720" rIns="91440" bIns="45720" rtlCol="0"/>
          <a:lstStyle>
            <a:lvl1pPr algn="r">
              <a:defRPr sz="1200"/>
            </a:lvl1pPr>
          </a:lstStyle>
          <a:p>
            <a:fld id="{14B56AF2-98EF-4A76-BD4E-95D1ACC92347}" type="datetimeFigureOut">
              <a:rPr lang="en-US" smtClean="0"/>
              <a:t>8/23/19</a:t>
            </a:fld>
            <a:endParaRPr lang="en-US"/>
          </a:p>
        </p:txBody>
      </p:sp>
      <p:sp>
        <p:nvSpPr>
          <p:cNvPr id="4" name="Footer Placeholder 3"/>
          <p:cNvSpPr>
            <a:spLocks noGrp="1"/>
          </p:cNvSpPr>
          <p:nvPr>
            <p:ph type="ftr" sz="quarter" idx="2"/>
          </p:nvPr>
        </p:nvSpPr>
        <p:spPr>
          <a:xfrm>
            <a:off x="1" y="6659565"/>
            <a:ext cx="4029075" cy="3508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739" y="6659565"/>
            <a:ext cx="4029075" cy="350837"/>
          </a:xfrm>
          <a:prstGeom prst="rect">
            <a:avLst/>
          </a:prstGeom>
        </p:spPr>
        <p:txBody>
          <a:bodyPr vert="horz" lIns="91440" tIns="45720" rIns="91440" bIns="45720" rtlCol="0" anchor="b"/>
          <a:lstStyle>
            <a:lvl1pPr algn="r">
              <a:defRPr sz="1200"/>
            </a:lvl1pPr>
          </a:lstStyle>
          <a:p>
            <a:fld id="{AEAF431C-DFA2-44E1-BC7A-ECB19C6DB598}" type="slidenum">
              <a:rPr lang="en-US" smtClean="0"/>
              <a:t>‹#›</a:t>
            </a:fld>
            <a:endParaRPr lang="en-US"/>
          </a:p>
        </p:txBody>
      </p:sp>
    </p:spTree>
    <p:extLst>
      <p:ext uri="{BB962C8B-B14F-4D97-AF65-F5344CB8AC3E}">
        <p14:creationId xmlns:p14="http://schemas.microsoft.com/office/powerpoint/2010/main" val="1554227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4"/>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10" y="4"/>
            <a:ext cx="4028440" cy="351737"/>
          </a:xfrm>
          <a:prstGeom prst="rect">
            <a:avLst/>
          </a:prstGeom>
        </p:spPr>
        <p:txBody>
          <a:bodyPr vert="horz" lIns="93177" tIns="46589" rIns="93177" bIns="46589" rtlCol="0"/>
          <a:lstStyle>
            <a:lvl1pPr algn="r">
              <a:defRPr sz="1200"/>
            </a:lvl1pPr>
          </a:lstStyle>
          <a:p>
            <a:fld id="{01F388EB-3ADA-499D-B0A6-00DBA28EA6E4}" type="datetimeFigureOut">
              <a:rPr lang="en-US" smtClean="0"/>
              <a:t>8/23/19</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1" y="3373754"/>
            <a:ext cx="7437120" cy="2760346"/>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10" y="6658664"/>
            <a:ext cx="4028440" cy="351736"/>
          </a:xfrm>
          <a:prstGeom prst="rect">
            <a:avLst/>
          </a:prstGeom>
        </p:spPr>
        <p:txBody>
          <a:bodyPr vert="horz" lIns="93177" tIns="46589" rIns="93177" bIns="46589" rtlCol="0" anchor="b"/>
          <a:lstStyle>
            <a:lvl1pPr algn="r">
              <a:defRPr sz="1200"/>
            </a:lvl1pPr>
          </a:lstStyle>
          <a:p>
            <a:fld id="{0DE75368-8B8F-4744-B865-257D3FE84224}" type="slidenum">
              <a:rPr lang="en-US" smtClean="0"/>
              <a:t>‹#›</a:t>
            </a:fld>
            <a:endParaRPr lang="en-US"/>
          </a:p>
        </p:txBody>
      </p:sp>
    </p:spTree>
    <p:extLst>
      <p:ext uri="{BB962C8B-B14F-4D97-AF65-F5344CB8AC3E}">
        <p14:creationId xmlns:p14="http://schemas.microsoft.com/office/powerpoint/2010/main" val="304077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1</a:t>
            </a:fld>
            <a:endParaRPr lang="en-US"/>
          </a:p>
        </p:txBody>
      </p:sp>
    </p:spTree>
    <p:extLst>
      <p:ext uri="{BB962C8B-B14F-4D97-AF65-F5344CB8AC3E}">
        <p14:creationId xmlns:p14="http://schemas.microsoft.com/office/powerpoint/2010/main" val="1562977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2</a:t>
            </a:fld>
            <a:endParaRPr lang="en-US"/>
          </a:p>
        </p:txBody>
      </p:sp>
    </p:spTree>
    <p:extLst>
      <p:ext uri="{BB962C8B-B14F-4D97-AF65-F5344CB8AC3E}">
        <p14:creationId xmlns:p14="http://schemas.microsoft.com/office/powerpoint/2010/main" val="860134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3</a:t>
            </a:fld>
            <a:endParaRPr lang="en-US"/>
          </a:p>
        </p:txBody>
      </p:sp>
    </p:spTree>
    <p:extLst>
      <p:ext uri="{BB962C8B-B14F-4D97-AF65-F5344CB8AC3E}">
        <p14:creationId xmlns:p14="http://schemas.microsoft.com/office/powerpoint/2010/main" val="1215239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4</a:t>
            </a:fld>
            <a:endParaRPr lang="en-US"/>
          </a:p>
        </p:txBody>
      </p:sp>
    </p:spTree>
    <p:extLst>
      <p:ext uri="{BB962C8B-B14F-4D97-AF65-F5344CB8AC3E}">
        <p14:creationId xmlns:p14="http://schemas.microsoft.com/office/powerpoint/2010/main" val="65372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5</a:t>
            </a:fld>
            <a:endParaRPr lang="en-US"/>
          </a:p>
        </p:txBody>
      </p:sp>
    </p:spTree>
    <p:extLst>
      <p:ext uri="{BB962C8B-B14F-4D97-AF65-F5344CB8AC3E}">
        <p14:creationId xmlns:p14="http://schemas.microsoft.com/office/powerpoint/2010/main" val="85495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3CABCA-3055-4798-9E81-58EB073CA42D}" type="slidenum">
              <a:rPr lang="en-US" smtClean="0"/>
              <a:t>6</a:t>
            </a:fld>
            <a:endParaRPr lang="en-US"/>
          </a:p>
        </p:txBody>
      </p:sp>
    </p:spTree>
    <p:extLst>
      <p:ext uri="{BB962C8B-B14F-4D97-AF65-F5344CB8AC3E}">
        <p14:creationId xmlns:p14="http://schemas.microsoft.com/office/powerpoint/2010/main" val="3711927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0C5E7-B1A1-4648-89D2-17B0F1E7F5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140298-3E00-4E73-B947-697E692828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BB99EB-0E86-4FEA-A9C4-501D4E755A2B}"/>
              </a:ext>
            </a:extLst>
          </p:cNvPr>
          <p:cNvSpPr>
            <a:spLocks noGrp="1"/>
          </p:cNvSpPr>
          <p:nvPr>
            <p:ph type="dt" sz="half" idx="10"/>
          </p:nvPr>
        </p:nvSpPr>
        <p:spPr/>
        <p:txBody>
          <a:bodyPr/>
          <a:lstStyle/>
          <a:p>
            <a:fld id="{3133F5E9-5DAC-4C4A-9DF5-C2B87276BCC8}" type="datetimeFigureOut">
              <a:rPr lang="en-US" smtClean="0"/>
              <a:t>8/23/19</a:t>
            </a:fld>
            <a:endParaRPr lang="en-US" dirty="0"/>
          </a:p>
        </p:txBody>
      </p:sp>
      <p:sp>
        <p:nvSpPr>
          <p:cNvPr id="5" name="Footer Placeholder 4">
            <a:extLst>
              <a:ext uri="{FF2B5EF4-FFF2-40B4-BE49-F238E27FC236}">
                <a16:creationId xmlns:a16="http://schemas.microsoft.com/office/drawing/2014/main" id="{6731F536-58DF-4935-AE3B-7A08C03124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995127-BE30-42B7-9BE5-B83CC6A2E685}"/>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009751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45D4-0CAB-43AD-8327-A4B3BCA50B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9CA3B9-594A-4133-B4F9-D27AA5726D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F6F31-09CB-47A3-AEDB-7CA7BE1E327B}"/>
              </a:ext>
            </a:extLst>
          </p:cNvPr>
          <p:cNvSpPr>
            <a:spLocks noGrp="1"/>
          </p:cNvSpPr>
          <p:nvPr>
            <p:ph type="dt" sz="half" idx="10"/>
          </p:nvPr>
        </p:nvSpPr>
        <p:spPr/>
        <p:txBody>
          <a:bodyPr/>
          <a:lstStyle/>
          <a:p>
            <a:fld id="{3133F5E9-5DAC-4C4A-9DF5-C2B87276BCC8}" type="datetimeFigureOut">
              <a:rPr lang="en-US" smtClean="0"/>
              <a:t>8/23/19</a:t>
            </a:fld>
            <a:endParaRPr lang="en-US" dirty="0"/>
          </a:p>
        </p:txBody>
      </p:sp>
      <p:sp>
        <p:nvSpPr>
          <p:cNvPr id="5" name="Footer Placeholder 4">
            <a:extLst>
              <a:ext uri="{FF2B5EF4-FFF2-40B4-BE49-F238E27FC236}">
                <a16:creationId xmlns:a16="http://schemas.microsoft.com/office/drawing/2014/main" id="{51EFC938-9C31-4327-9275-3EB93C5B55C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30415C-79F5-4EAA-8D86-27D6FD1A708D}"/>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2235153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F9AA0A-4FF4-45DA-8DEC-4437E2DD91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3D255C-51DF-421E-A067-5E9E80CD9A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627DEB-7DEA-43CC-A21F-F81EEC6CE7D9}"/>
              </a:ext>
            </a:extLst>
          </p:cNvPr>
          <p:cNvSpPr>
            <a:spLocks noGrp="1"/>
          </p:cNvSpPr>
          <p:nvPr>
            <p:ph type="dt" sz="half" idx="10"/>
          </p:nvPr>
        </p:nvSpPr>
        <p:spPr/>
        <p:txBody>
          <a:bodyPr/>
          <a:lstStyle/>
          <a:p>
            <a:fld id="{3133F5E9-5DAC-4C4A-9DF5-C2B87276BCC8}" type="datetimeFigureOut">
              <a:rPr lang="en-US" smtClean="0"/>
              <a:t>8/23/19</a:t>
            </a:fld>
            <a:endParaRPr lang="en-US" dirty="0"/>
          </a:p>
        </p:txBody>
      </p:sp>
      <p:sp>
        <p:nvSpPr>
          <p:cNvPr id="5" name="Footer Placeholder 4">
            <a:extLst>
              <a:ext uri="{FF2B5EF4-FFF2-40B4-BE49-F238E27FC236}">
                <a16:creationId xmlns:a16="http://schemas.microsoft.com/office/drawing/2014/main" id="{F53EDAFC-3543-4A0D-80D2-F4871AED36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F550C7-3342-49D6-8734-F9809E853CA2}"/>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027531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AE108-9C7F-4CDC-AD71-B576580A19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103746-779A-435F-995A-5BF82C86C2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4E866-B322-455F-AC32-8C164B8CD9C7}"/>
              </a:ext>
            </a:extLst>
          </p:cNvPr>
          <p:cNvSpPr>
            <a:spLocks noGrp="1"/>
          </p:cNvSpPr>
          <p:nvPr>
            <p:ph type="dt" sz="half" idx="10"/>
          </p:nvPr>
        </p:nvSpPr>
        <p:spPr/>
        <p:txBody>
          <a:bodyPr/>
          <a:lstStyle/>
          <a:p>
            <a:fld id="{3133F5E9-5DAC-4C4A-9DF5-C2B87276BCC8}" type="datetimeFigureOut">
              <a:rPr lang="en-US" smtClean="0"/>
              <a:t>8/23/19</a:t>
            </a:fld>
            <a:endParaRPr lang="en-US" dirty="0"/>
          </a:p>
        </p:txBody>
      </p:sp>
      <p:sp>
        <p:nvSpPr>
          <p:cNvPr id="5" name="Footer Placeholder 4">
            <a:extLst>
              <a:ext uri="{FF2B5EF4-FFF2-40B4-BE49-F238E27FC236}">
                <a16:creationId xmlns:a16="http://schemas.microsoft.com/office/drawing/2014/main" id="{AC0D61E0-F80F-48E7-A817-F1CECBEE9A3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F34AFC-4299-43F1-A312-79EF0102CEFF}"/>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552746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1D3E-E4B6-4EAA-BFB4-25A0557A6C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7E0856-45A8-4EAD-A9D6-8A993968A1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0EEBE1-2BAF-4C94-8403-6E8454F9BC46}"/>
              </a:ext>
            </a:extLst>
          </p:cNvPr>
          <p:cNvSpPr>
            <a:spLocks noGrp="1"/>
          </p:cNvSpPr>
          <p:nvPr>
            <p:ph type="dt" sz="half" idx="10"/>
          </p:nvPr>
        </p:nvSpPr>
        <p:spPr/>
        <p:txBody>
          <a:bodyPr/>
          <a:lstStyle/>
          <a:p>
            <a:fld id="{3133F5E9-5DAC-4C4A-9DF5-C2B87276BCC8}" type="datetimeFigureOut">
              <a:rPr lang="en-US" smtClean="0"/>
              <a:t>8/23/19</a:t>
            </a:fld>
            <a:endParaRPr lang="en-US" dirty="0"/>
          </a:p>
        </p:txBody>
      </p:sp>
      <p:sp>
        <p:nvSpPr>
          <p:cNvPr id="5" name="Footer Placeholder 4">
            <a:extLst>
              <a:ext uri="{FF2B5EF4-FFF2-40B4-BE49-F238E27FC236}">
                <a16:creationId xmlns:a16="http://schemas.microsoft.com/office/drawing/2014/main" id="{F3358F46-E931-4D79-94A5-037AFD0733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130D95-EF5F-4A0A-93BD-73AEE2C2FF1B}"/>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601256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BEC0-6253-4360-B586-B9D20933DE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46E20B-8661-4C60-84FB-4892E8B486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32BE45-79E4-479B-BD2F-46CCB0BEE6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89105E-DF25-4F38-BDE2-9B00C2C44FC6}"/>
              </a:ext>
            </a:extLst>
          </p:cNvPr>
          <p:cNvSpPr>
            <a:spLocks noGrp="1"/>
          </p:cNvSpPr>
          <p:nvPr>
            <p:ph type="dt" sz="half" idx="10"/>
          </p:nvPr>
        </p:nvSpPr>
        <p:spPr/>
        <p:txBody>
          <a:bodyPr/>
          <a:lstStyle/>
          <a:p>
            <a:fld id="{3133F5E9-5DAC-4C4A-9DF5-C2B87276BCC8}" type="datetimeFigureOut">
              <a:rPr lang="en-US" smtClean="0"/>
              <a:t>8/23/19</a:t>
            </a:fld>
            <a:endParaRPr lang="en-US" dirty="0"/>
          </a:p>
        </p:txBody>
      </p:sp>
      <p:sp>
        <p:nvSpPr>
          <p:cNvPr id="6" name="Footer Placeholder 5">
            <a:extLst>
              <a:ext uri="{FF2B5EF4-FFF2-40B4-BE49-F238E27FC236}">
                <a16:creationId xmlns:a16="http://schemas.microsoft.com/office/drawing/2014/main" id="{B1D9C4A8-7467-4BAD-98A2-0B63CAC19B6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BC5C5C0-08E4-4F7B-9E80-8925539D221B}"/>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2438407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FF641-A5CC-4263-A394-2112D623A8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4D6865-C632-473C-AEC8-8D3F71562B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FDBD19-4D33-4F6A-9938-6A04B3888E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697E46-CE4D-480E-A997-2B53B2DF55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8B7E36-823F-4FD4-B826-E450A12480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BB3B14-C886-4F84-9FD5-11C8320E1FED}"/>
              </a:ext>
            </a:extLst>
          </p:cNvPr>
          <p:cNvSpPr>
            <a:spLocks noGrp="1"/>
          </p:cNvSpPr>
          <p:nvPr>
            <p:ph type="dt" sz="half" idx="10"/>
          </p:nvPr>
        </p:nvSpPr>
        <p:spPr/>
        <p:txBody>
          <a:bodyPr/>
          <a:lstStyle/>
          <a:p>
            <a:fld id="{3133F5E9-5DAC-4C4A-9DF5-C2B87276BCC8}" type="datetimeFigureOut">
              <a:rPr lang="en-US" smtClean="0"/>
              <a:t>8/23/19</a:t>
            </a:fld>
            <a:endParaRPr lang="en-US" dirty="0"/>
          </a:p>
        </p:txBody>
      </p:sp>
      <p:sp>
        <p:nvSpPr>
          <p:cNvPr id="8" name="Footer Placeholder 7">
            <a:extLst>
              <a:ext uri="{FF2B5EF4-FFF2-40B4-BE49-F238E27FC236}">
                <a16:creationId xmlns:a16="http://schemas.microsoft.com/office/drawing/2014/main" id="{DF9AF591-4BBF-4BF2-9EF7-F8B114DFA16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52B1A04-B244-4AE3-8997-9B075B105971}"/>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11044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408F1-BB29-4C6F-91C9-653A730BEC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54FEF9-8D09-4091-BE99-B6264EBD34B3}"/>
              </a:ext>
            </a:extLst>
          </p:cNvPr>
          <p:cNvSpPr>
            <a:spLocks noGrp="1"/>
          </p:cNvSpPr>
          <p:nvPr>
            <p:ph type="dt" sz="half" idx="10"/>
          </p:nvPr>
        </p:nvSpPr>
        <p:spPr/>
        <p:txBody>
          <a:bodyPr/>
          <a:lstStyle/>
          <a:p>
            <a:fld id="{3133F5E9-5DAC-4C4A-9DF5-C2B87276BCC8}" type="datetimeFigureOut">
              <a:rPr lang="en-US" smtClean="0"/>
              <a:t>8/23/19</a:t>
            </a:fld>
            <a:endParaRPr lang="en-US" dirty="0"/>
          </a:p>
        </p:txBody>
      </p:sp>
      <p:sp>
        <p:nvSpPr>
          <p:cNvPr id="4" name="Footer Placeholder 3">
            <a:extLst>
              <a:ext uri="{FF2B5EF4-FFF2-40B4-BE49-F238E27FC236}">
                <a16:creationId xmlns:a16="http://schemas.microsoft.com/office/drawing/2014/main" id="{0B5F49AA-83D5-4063-9CDE-AA7763048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2A2B27C-3C99-4208-B425-775413C53651}"/>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61403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2A62B2-A6D1-4A6F-8B20-80606F478544}"/>
              </a:ext>
            </a:extLst>
          </p:cNvPr>
          <p:cNvSpPr>
            <a:spLocks noGrp="1"/>
          </p:cNvSpPr>
          <p:nvPr>
            <p:ph type="dt" sz="half" idx="10"/>
          </p:nvPr>
        </p:nvSpPr>
        <p:spPr/>
        <p:txBody>
          <a:bodyPr/>
          <a:lstStyle/>
          <a:p>
            <a:fld id="{3133F5E9-5DAC-4C4A-9DF5-C2B87276BCC8}" type="datetimeFigureOut">
              <a:rPr lang="en-US" smtClean="0"/>
              <a:t>8/23/19</a:t>
            </a:fld>
            <a:endParaRPr lang="en-US" dirty="0"/>
          </a:p>
        </p:txBody>
      </p:sp>
      <p:sp>
        <p:nvSpPr>
          <p:cNvPr id="3" name="Footer Placeholder 2">
            <a:extLst>
              <a:ext uri="{FF2B5EF4-FFF2-40B4-BE49-F238E27FC236}">
                <a16:creationId xmlns:a16="http://schemas.microsoft.com/office/drawing/2014/main" id="{C02E4958-7A46-4331-B2D8-2C31D8FCBD7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5C8548B-339B-46B2-BF01-1EE3DDC72AAD}"/>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914661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F408F-8083-4F07-9628-074C7AFE41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0477E0-A333-439D-A531-30B39A8134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D59501-D187-414C-AACE-F838720036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35F890-BB8A-49E1-880A-924FD6FE4026}"/>
              </a:ext>
            </a:extLst>
          </p:cNvPr>
          <p:cNvSpPr>
            <a:spLocks noGrp="1"/>
          </p:cNvSpPr>
          <p:nvPr>
            <p:ph type="dt" sz="half" idx="10"/>
          </p:nvPr>
        </p:nvSpPr>
        <p:spPr/>
        <p:txBody>
          <a:bodyPr/>
          <a:lstStyle/>
          <a:p>
            <a:fld id="{3133F5E9-5DAC-4C4A-9DF5-C2B87276BCC8}" type="datetimeFigureOut">
              <a:rPr lang="en-US" smtClean="0"/>
              <a:t>8/23/19</a:t>
            </a:fld>
            <a:endParaRPr lang="en-US" dirty="0"/>
          </a:p>
        </p:txBody>
      </p:sp>
      <p:sp>
        <p:nvSpPr>
          <p:cNvPr id="6" name="Footer Placeholder 5">
            <a:extLst>
              <a:ext uri="{FF2B5EF4-FFF2-40B4-BE49-F238E27FC236}">
                <a16:creationId xmlns:a16="http://schemas.microsoft.com/office/drawing/2014/main" id="{51CA38FE-429A-41E7-942D-ECCE639D3CA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1D9BC-0038-4041-AE2C-657BF99D41E9}"/>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287561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56CFD-7F35-482C-A50F-B3D43ACB0A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D7F3EF-0FE9-46C4-A116-5DA6E26B0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0B4041-0F17-42D8-AF16-AB099A39F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AF67FF-F8F1-4B22-A471-9317ED3A25F0}"/>
              </a:ext>
            </a:extLst>
          </p:cNvPr>
          <p:cNvSpPr>
            <a:spLocks noGrp="1"/>
          </p:cNvSpPr>
          <p:nvPr>
            <p:ph type="dt" sz="half" idx="10"/>
          </p:nvPr>
        </p:nvSpPr>
        <p:spPr/>
        <p:txBody>
          <a:bodyPr/>
          <a:lstStyle/>
          <a:p>
            <a:fld id="{3133F5E9-5DAC-4C4A-9DF5-C2B87276BCC8}" type="datetimeFigureOut">
              <a:rPr lang="en-US" smtClean="0"/>
              <a:t>8/23/19</a:t>
            </a:fld>
            <a:endParaRPr lang="en-US" dirty="0"/>
          </a:p>
        </p:txBody>
      </p:sp>
      <p:sp>
        <p:nvSpPr>
          <p:cNvPr id="6" name="Footer Placeholder 5">
            <a:extLst>
              <a:ext uri="{FF2B5EF4-FFF2-40B4-BE49-F238E27FC236}">
                <a16:creationId xmlns:a16="http://schemas.microsoft.com/office/drawing/2014/main" id="{A73D6993-98F8-4234-B24A-02D4DB41CE9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2A34037-0E7D-4379-ACA0-98611B2F76ED}"/>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939197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45B175-C851-453B-B2A0-9A5CFCADC0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65F4A2-0E4F-4E49-A0BF-BEEC722033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28AA27-3F13-4BFD-B949-21CF319108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33F5E9-5DAC-4C4A-9DF5-C2B87276BCC8}" type="datetimeFigureOut">
              <a:rPr lang="en-US" smtClean="0"/>
              <a:t>8/23/19</a:t>
            </a:fld>
            <a:endParaRPr lang="en-US" dirty="0"/>
          </a:p>
        </p:txBody>
      </p:sp>
      <p:sp>
        <p:nvSpPr>
          <p:cNvPr id="5" name="Footer Placeholder 4">
            <a:extLst>
              <a:ext uri="{FF2B5EF4-FFF2-40B4-BE49-F238E27FC236}">
                <a16:creationId xmlns:a16="http://schemas.microsoft.com/office/drawing/2014/main" id="{EEEE99A2-0FED-42D4-9FBD-08CC1C3F81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F2468D4-5440-4CE2-BAB3-61D83F628C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EC5C30-0B3A-4B13-ADDD-7C63C8AA921B}" type="slidenum">
              <a:rPr lang="en-US" smtClean="0"/>
              <a:t>‹#›</a:t>
            </a:fld>
            <a:endParaRPr lang="en-US" dirty="0"/>
          </a:p>
        </p:txBody>
      </p:sp>
    </p:spTree>
    <p:extLst>
      <p:ext uri="{BB962C8B-B14F-4D97-AF65-F5344CB8AC3E}">
        <p14:creationId xmlns:p14="http://schemas.microsoft.com/office/powerpoint/2010/main" val="4122039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641214" y="613601"/>
            <a:ext cx="9500259" cy="923330"/>
          </a:xfrm>
          <a:prstGeom prst="rect">
            <a:avLst/>
          </a:prstGeom>
          <a:noFill/>
        </p:spPr>
        <p:txBody>
          <a:bodyPr wrap="square" rtlCol="0">
            <a:spAutoFit/>
          </a:bodyPr>
          <a:lstStyle/>
          <a:p>
            <a:pPr algn="ctr"/>
            <a:r>
              <a:rPr lang="en-US" sz="5400" b="1" dirty="0">
                <a:solidFill>
                  <a:srgbClr val="20877C"/>
                </a:solidFill>
                <a:latin typeface="Maiandra GD" panose="020E0502030308020204" pitchFamily="34" charset="0"/>
              </a:rPr>
              <a:t>The Teal Canvas</a:t>
            </a:r>
          </a:p>
        </p:txBody>
      </p:sp>
      <p:pic>
        <p:nvPicPr>
          <p:cNvPr id="3" name="Picture 2">
            <a:extLst>
              <a:ext uri="{FF2B5EF4-FFF2-40B4-BE49-F238E27FC236}">
                <a16:creationId xmlns:a16="http://schemas.microsoft.com/office/drawing/2014/main" id="{98BA9DA8-1CD6-E846-AD9F-8B5F78EF6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8533" y="1909466"/>
            <a:ext cx="4334933" cy="4334933"/>
          </a:xfrm>
          <a:prstGeom prst="rect">
            <a:avLst/>
          </a:prstGeom>
        </p:spPr>
      </p:pic>
    </p:spTree>
    <p:extLst>
      <p:ext uri="{BB962C8B-B14F-4D97-AF65-F5344CB8AC3E}">
        <p14:creationId xmlns:p14="http://schemas.microsoft.com/office/powerpoint/2010/main" val="1937546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4106334" y="1337733"/>
            <a:ext cx="3979332" cy="769441"/>
          </a:xfrm>
          <a:prstGeom prst="rect">
            <a:avLst/>
          </a:prstGeom>
          <a:noFill/>
        </p:spPr>
        <p:txBody>
          <a:bodyPr wrap="square" rtlCol="0">
            <a:spAutoFit/>
          </a:bodyPr>
          <a:lstStyle/>
          <a:p>
            <a:pPr algn="ctr"/>
            <a:r>
              <a:rPr lang="en-US" sz="4400" b="1" dirty="0">
                <a:solidFill>
                  <a:srgbClr val="7CDCFF"/>
                </a:solidFill>
                <a:latin typeface="Maiandra GD" panose="020E0502030308020204" pitchFamily="34" charset="0"/>
              </a:rPr>
              <a:t>About</a:t>
            </a:r>
          </a:p>
        </p:txBody>
      </p:sp>
      <p:sp>
        <p:nvSpPr>
          <p:cNvPr id="6" name="TextBox 5">
            <a:extLst>
              <a:ext uri="{FF2B5EF4-FFF2-40B4-BE49-F238E27FC236}">
                <a16:creationId xmlns:a16="http://schemas.microsoft.com/office/drawing/2014/main" id="{9C78D7AF-6BF8-FB49-864E-61389EC6025E}"/>
              </a:ext>
            </a:extLst>
          </p:cNvPr>
          <p:cNvSpPr txBox="1"/>
          <p:nvPr/>
        </p:nvSpPr>
        <p:spPr>
          <a:xfrm>
            <a:off x="1227666" y="2366665"/>
            <a:ext cx="9889067" cy="2831544"/>
          </a:xfrm>
          <a:prstGeom prst="rect">
            <a:avLst/>
          </a:prstGeom>
          <a:noFill/>
        </p:spPr>
        <p:txBody>
          <a:bodyPr wrap="square" rtlCol="0">
            <a:spAutoFit/>
          </a:bodyPr>
          <a:lstStyle/>
          <a:p>
            <a:r>
              <a:rPr lang="en-US" dirty="0"/>
              <a:t> </a:t>
            </a:r>
          </a:p>
          <a:p>
            <a:pPr algn="ctr"/>
            <a:r>
              <a:rPr lang="en-US" sz="3200" dirty="0">
                <a:solidFill>
                  <a:srgbClr val="7CDCFF"/>
                </a:solidFill>
              </a:rPr>
              <a:t>The Teal Canvas team emphasizes the visual medium of 2D images, digital imagery and photographic art and the opportunity for every individual to participate in the art gallery experience of displaying and selling their work in a unique way.</a:t>
            </a:r>
          </a:p>
        </p:txBody>
      </p:sp>
      <p:pic>
        <p:nvPicPr>
          <p:cNvPr id="8" name="Picture 7" descr="A picture containing indoor, water, dark, nature&#10;&#10;Description automatically generated">
            <a:extLst>
              <a:ext uri="{FF2B5EF4-FFF2-40B4-BE49-F238E27FC236}">
                <a16:creationId xmlns:a16="http://schemas.microsoft.com/office/drawing/2014/main" id="{CDF37E26-6EFE-0F43-B126-0544C5B1B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55333" cy="2637886"/>
          </a:xfrm>
          <a:prstGeom prst="rect">
            <a:avLst/>
          </a:prstGeom>
        </p:spPr>
      </p:pic>
    </p:spTree>
    <p:extLst>
      <p:ext uri="{BB962C8B-B14F-4D97-AF65-F5344CB8AC3E}">
        <p14:creationId xmlns:p14="http://schemas.microsoft.com/office/powerpoint/2010/main" val="318269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5706534" y="179374"/>
            <a:ext cx="6485466" cy="769441"/>
          </a:xfrm>
          <a:prstGeom prst="rect">
            <a:avLst/>
          </a:prstGeom>
          <a:noFill/>
        </p:spPr>
        <p:txBody>
          <a:bodyPr wrap="square" rtlCol="0">
            <a:spAutoFit/>
          </a:bodyPr>
          <a:lstStyle/>
          <a:p>
            <a:r>
              <a:rPr lang="en-US" sz="4400" b="1" dirty="0">
                <a:solidFill>
                  <a:srgbClr val="7CDCFF"/>
                </a:solidFill>
                <a:latin typeface="Maiandra GD" panose="020E0502030308020204" pitchFamily="34" charset="0"/>
              </a:rPr>
              <a:t>The Teal Canvas Creators</a:t>
            </a:r>
          </a:p>
        </p:txBody>
      </p:sp>
      <p:sp>
        <p:nvSpPr>
          <p:cNvPr id="6" name="TextBox 5">
            <a:extLst>
              <a:ext uri="{FF2B5EF4-FFF2-40B4-BE49-F238E27FC236}">
                <a16:creationId xmlns:a16="http://schemas.microsoft.com/office/drawing/2014/main" id="{9C78D7AF-6BF8-FB49-864E-61389EC6025E}"/>
              </a:ext>
            </a:extLst>
          </p:cNvPr>
          <p:cNvSpPr txBox="1"/>
          <p:nvPr/>
        </p:nvSpPr>
        <p:spPr>
          <a:xfrm>
            <a:off x="3044325" y="2151727"/>
            <a:ext cx="8170335" cy="2554545"/>
          </a:xfrm>
          <a:prstGeom prst="rect">
            <a:avLst/>
          </a:prstGeom>
          <a:noFill/>
        </p:spPr>
        <p:txBody>
          <a:bodyPr wrap="square" rtlCol="0">
            <a:spAutoFit/>
          </a:bodyPr>
          <a:lstStyle/>
          <a:p>
            <a:pPr marL="285750" indent="-285750" algn="ctr">
              <a:buFont typeface="Arial" panose="020B0604020202020204" pitchFamily="34" charset="0"/>
              <a:buChar char="•"/>
            </a:pPr>
            <a:r>
              <a:rPr lang="en-US" sz="4000" dirty="0">
                <a:solidFill>
                  <a:srgbClr val="7CDCFF"/>
                </a:solidFill>
              </a:rPr>
              <a:t> Alex Engelmann </a:t>
            </a:r>
          </a:p>
          <a:p>
            <a:pPr marL="285750" indent="-285750" algn="ctr">
              <a:buFont typeface="Arial" panose="020B0604020202020204" pitchFamily="34" charset="0"/>
              <a:buChar char="•"/>
            </a:pPr>
            <a:r>
              <a:rPr lang="en-US" sz="4000" dirty="0">
                <a:solidFill>
                  <a:srgbClr val="7CDCFF"/>
                </a:solidFill>
              </a:rPr>
              <a:t>Jim </a:t>
            </a:r>
            <a:r>
              <a:rPr lang="en-US" sz="4000" dirty="0" err="1">
                <a:solidFill>
                  <a:srgbClr val="7CDCFF"/>
                </a:solidFill>
              </a:rPr>
              <a:t>Tatarakis</a:t>
            </a:r>
            <a:endParaRPr lang="en-US" sz="4000" dirty="0">
              <a:solidFill>
                <a:srgbClr val="7CDCFF"/>
              </a:solidFill>
            </a:endParaRPr>
          </a:p>
          <a:p>
            <a:pPr marL="285750" indent="-285750" algn="ctr">
              <a:buFont typeface="Arial" panose="020B0604020202020204" pitchFamily="34" charset="0"/>
              <a:buChar char="•"/>
            </a:pPr>
            <a:r>
              <a:rPr lang="en-US" sz="4000" dirty="0">
                <a:solidFill>
                  <a:srgbClr val="7CDCFF"/>
                </a:solidFill>
              </a:rPr>
              <a:t>Johanna Casimir-Mahoney</a:t>
            </a:r>
          </a:p>
          <a:p>
            <a:pPr marL="285750" indent="-285750" algn="ctr">
              <a:buFont typeface="Arial" panose="020B0604020202020204" pitchFamily="34" charset="0"/>
              <a:buChar char="•"/>
            </a:pPr>
            <a:r>
              <a:rPr lang="en-US" sz="4000" dirty="0">
                <a:solidFill>
                  <a:srgbClr val="7CDCFF"/>
                </a:solidFill>
              </a:rPr>
              <a:t>Liam Hartigan</a:t>
            </a:r>
          </a:p>
        </p:txBody>
      </p:sp>
      <p:pic>
        <p:nvPicPr>
          <p:cNvPr id="7" name="Picture 6">
            <a:extLst>
              <a:ext uri="{FF2B5EF4-FFF2-40B4-BE49-F238E27FC236}">
                <a16:creationId xmlns:a16="http://schemas.microsoft.com/office/drawing/2014/main" id="{276169BD-EA0B-5B4F-9B00-666558B3B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175185" cy="6021238"/>
          </a:xfrm>
          <a:prstGeom prst="rect">
            <a:avLst/>
          </a:prstGeom>
          <a:effectLst>
            <a:softEdge rad="1054100"/>
          </a:effectLst>
        </p:spPr>
      </p:pic>
    </p:spTree>
    <p:extLst>
      <p:ext uri="{BB962C8B-B14F-4D97-AF65-F5344CB8AC3E}">
        <p14:creationId xmlns:p14="http://schemas.microsoft.com/office/powerpoint/2010/main" val="253173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5706534" y="179374"/>
            <a:ext cx="6485466" cy="769441"/>
          </a:xfrm>
          <a:prstGeom prst="rect">
            <a:avLst/>
          </a:prstGeom>
          <a:noFill/>
        </p:spPr>
        <p:txBody>
          <a:bodyPr wrap="square" rtlCol="0">
            <a:spAutoFit/>
          </a:bodyPr>
          <a:lstStyle/>
          <a:p>
            <a:r>
              <a:rPr lang="en-US" sz="4400" b="1" dirty="0">
                <a:solidFill>
                  <a:srgbClr val="7CDCFF"/>
                </a:solidFill>
                <a:latin typeface="Maiandra GD" panose="020E0502030308020204" pitchFamily="34" charset="0"/>
              </a:rPr>
              <a:t>The Technology</a:t>
            </a:r>
          </a:p>
        </p:txBody>
      </p:sp>
      <p:sp>
        <p:nvSpPr>
          <p:cNvPr id="6" name="TextBox 5">
            <a:extLst>
              <a:ext uri="{FF2B5EF4-FFF2-40B4-BE49-F238E27FC236}">
                <a16:creationId xmlns:a16="http://schemas.microsoft.com/office/drawing/2014/main" id="{9C78D7AF-6BF8-FB49-864E-61389EC6025E}"/>
              </a:ext>
            </a:extLst>
          </p:cNvPr>
          <p:cNvSpPr txBox="1"/>
          <p:nvPr/>
        </p:nvSpPr>
        <p:spPr>
          <a:xfrm>
            <a:off x="1549398" y="1536174"/>
            <a:ext cx="3971507" cy="5016758"/>
          </a:xfrm>
          <a:prstGeom prst="rect">
            <a:avLst/>
          </a:prstGeom>
          <a:noFill/>
        </p:spPr>
        <p:txBody>
          <a:bodyPr wrap="square" rtlCol="0">
            <a:spAutoFit/>
          </a:bodyPr>
          <a:lstStyle/>
          <a:p>
            <a:pPr marL="285750" indent="-285750">
              <a:buFont typeface="Arial" panose="020B0604020202020204" pitchFamily="34" charset="0"/>
              <a:buChar char="•"/>
            </a:pPr>
            <a:r>
              <a:rPr lang="en-US" sz="4000" dirty="0">
                <a:solidFill>
                  <a:srgbClr val="7CDCFF"/>
                </a:solidFill>
              </a:rPr>
              <a:t>HTML</a:t>
            </a:r>
          </a:p>
          <a:p>
            <a:pPr marL="285750" indent="-285750">
              <a:buFont typeface="Arial" panose="020B0604020202020204" pitchFamily="34" charset="0"/>
              <a:buChar char="•"/>
            </a:pPr>
            <a:r>
              <a:rPr lang="en-US" sz="4000" dirty="0">
                <a:solidFill>
                  <a:srgbClr val="7CDCFF"/>
                </a:solidFill>
              </a:rPr>
              <a:t>CSS</a:t>
            </a:r>
          </a:p>
          <a:p>
            <a:pPr marL="285750" indent="-285750">
              <a:buFont typeface="Arial" panose="020B0604020202020204" pitchFamily="34" charset="0"/>
              <a:buChar char="•"/>
            </a:pPr>
            <a:r>
              <a:rPr lang="en-US" sz="4000" dirty="0">
                <a:solidFill>
                  <a:srgbClr val="7CDCFF"/>
                </a:solidFill>
              </a:rPr>
              <a:t>Mongo-Seeding</a:t>
            </a:r>
          </a:p>
          <a:p>
            <a:pPr marL="285750" indent="-285750">
              <a:buFont typeface="Arial" panose="020B0604020202020204" pitchFamily="34" charset="0"/>
              <a:buChar char="•"/>
            </a:pPr>
            <a:r>
              <a:rPr lang="en-US" sz="4000" dirty="0">
                <a:solidFill>
                  <a:srgbClr val="7CDCFF"/>
                </a:solidFill>
              </a:rPr>
              <a:t>Mongoose</a:t>
            </a:r>
          </a:p>
          <a:p>
            <a:pPr marL="285750" indent="-285750">
              <a:buFont typeface="Arial" panose="020B0604020202020204" pitchFamily="34" charset="0"/>
              <a:buChar char="•"/>
            </a:pPr>
            <a:r>
              <a:rPr lang="en-US" sz="4000" dirty="0">
                <a:solidFill>
                  <a:srgbClr val="7CDCFF"/>
                </a:solidFill>
              </a:rPr>
              <a:t>React</a:t>
            </a:r>
          </a:p>
          <a:p>
            <a:pPr marL="285750" indent="-285750">
              <a:buFont typeface="Arial" panose="020B0604020202020204" pitchFamily="34" charset="0"/>
              <a:buChar char="•"/>
            </a:pPr>
            <a:r>
              <a:rPr lang="en-US" sz="4000" dirty="0">
                <a:solidFill>
                  <a:srgbClr val="7CDCFF"/>
                </a:solidFill>
              </a:rPr>
              <a:t>React-iframe</a:t>
            </a:r>
          </a:p>
          <a:p>
            <a:pPr marL="285750" indent="-285750">
              <a:buFont typeface="Arial" panose="020B0604020202020204" pitchFamily="34" charset="0"/>
              <a:buChar char="•"/>
            </a:pPr>
            <a:r>
              <a:rPr lang="en-US" sz="4000" dirty="0">
                <a:solidFill>
                  <a:srgbClr val="7CDCFF"/>
                </a:solidFill>
              </a:rPr>
              <a:t>Heroku</a:t>
            </a:r>
          </a:p>
          <a:p>
            <a:pPr marL="285750" indent="-285750">
              <a:buFont typeface="Arial" panose="020B0604020202020204" pitchFamily="34" charset="0"/>
              <a:buChar char="•"/>
            </a:pPr>
            <a:r>
              <a:rPr lang="en-US" sz="4000" dirty="0">
                <a:solidFill>
                  <a:srgbClr val="7CDCFF"/>
                </a:solidFill>
              </a:rPr>
              <a:t>Google Forms</a:t>
            </a:r>
          </a:p>
        </p:txBody>
      </p:sp>
      <p:sp>
        <p:nvSpPr>
          <p:cNvPr id="7" name="TextBox 6">
            <a:extLst>
              <a:ext uri="{FF2B5EF4-FFF2-40B4-BE49-F238E27FC236}">
                <a16:creationId xmlns:a16="http://schemas.microsoft.com/office/drawing/2014/main" id="{17DBBF15-F486-7149-96A1-8CDDE839951A}"/>
              </a:ext>
            </a:extLst>
          </p:cNvPr>
          <p:cNvSpPr txBox="1"/>
          <p:nvPr/>
        </p:nvSpPr>
        <p:spPr>
          <a:xfrm>
            <a:off x="6096000" y="1490008"/>
            <a:ext cx="4546602" cy="2554545"/>
          </a:xfrm>
          <a:prstGeom prst="rect">
            <a:avLst/>
          </a:prstGeom>
          <a:noFill/>
        </p:spPr>
        <p:txBody>
          <a:bodyPr wrap="square" rtlCol="0">
            <a:spAutoFit/>
          </a:bodyPr>
          <a:lstStyle/>
          <a:p>
            <a:pPr marL="285750" indent="-285750">
              <a:buFont typeface="Arial" panose="020B0604020202020204" pitchFamily="34" charset="0"/>
              <a:buChar char="•"/>
            </a:pPr>
            <a:r>
              <a:rPr lang="en-US" sz="4000" dirty="0">
                <a:solidFill>
                  <a:srgbClr val="7CDCFF"/>
                </a:solidFill>
              </a:rPr>
              <a:t>Express</a:t>
            </a:r>
          </a:p>
          <a:p>
            <a:pPr marL="285750" indent="-285750">
              <a:buFont typeface="Arial" panose="020B0604020202020204" pitchFamily="34" charset="0"/>
              <a:buChar char="•"/>
            </a:pPr>
            <a:r>
              <a:rPr lang="en-US" sz="4000" dirty="0">
                <a:solidFill>
                  <a:srgbClr val="7CDCFF"/>
                </a:solidFill>
              </a:rPr>
              <a:t>Heroku</a:t>
            </a:r>
          </a:p>
          <a:p>
            <a:pPr marL="285750" indent="-285750">
              <a:buFont typeface="Arial" panose="020B0604020202020204" pitchFamily="34" charset="0"/>
              <a:buChar char="•"/>
            </a:pPr>
            <a:r>
              <a:rPr lang="en-US" sz="4000" dirty="0">
                <a:solidFill>
                  <a:srgbClr val="7CDCFF"/>
                </a:solidFill>
              </a:rPr>
              <a:t>Google Forms</a:t>
            </a:r>
          </a:p>
          <a:p>
            <a:pPr marL="285750" indent="-285750">
              <a:buFont typeface="Arial" panose="020B0604020202020204" pitchFamily="34" charset="0"/>
              <a:buChar char="•"/>
            </a:pPr>
            <a:r>
              <a:rPr lang="en-US" sz="4000" dirty="0">
                <a:solidFill>
                  <a:srgbClr val="7CDCFF"/>
                </a:solidFill>
              </a:rPr>
              <a:t>.ENV</a:t>
            </a:r>
          </a:p>
        </p:txBody>
      </p:sp>
    </p:spTree>
    <p:extLst>
      <p:ext uri="{BB962C8B-B14F-4D97-AF65-F5344CB8AC3E}">
        <p14:creationId xmlns:p14="http://schemas.microsoft.com/office/powerpoint/2010/main" val="422778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5706534" y="179374"/>
            <a:ext cx="6485466" cy="769441"/>
          </a:xfrm>
          <a:prstGeom prst="rect">
            <a:avLst/>
          </a:prstGeom>
          <a:noFill/>
        </p:spPr>
        <p:txBody>
          <a:bodyPr wrap="square" rtlCol="0">
            <a:spAutoFit/>
          </a:bodyPr>
          <a:lstStyle/>
          <a:p>
            <a:r>
              <a:rPr lang="en-US" sz="4400" b="1" dirty="0">
                <a:solidFill>
                  <a:srgbClr val="7CDCFF"/>
                </a:solidFill>
                <a:latin typeface="Maiandra GD" panose="020E0502030308020204" pitchFamily="34" charset="0"/>
              </a:rPr>
              <a:t>Future Development </a:t>
            </a:r>
          </a:p>
        </p:txBody>
      </p:sp>
      <p:sp>
        <p:nvSpPr>
          <p:cNvPr id="5" name="TextBox 4">
            <a:extLst>
              <a:ext uri="{FF2B5EF4-FFF2-40B4-BE49-F238E27FC236}">
                <a16:creationId xmlns:a16="http://schemas.microsoft.com/office/drawing/2014/main" id="{2B2C5BC0-06F9-2A49-9E9E-7BEC92C31764}"/>
              </a:ext>
            </a:extLst>
          </p:cNvPr>
          <p:cNvSpPr txBox="1"/>
          <p:nvPr/>
        </p:nvSpPr>
        <p:spPr>
          <a:xfrm>
            <a:off x="2311400" y="1967494"/>
            <a:ext cx="3395134"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solidFill>
                  <a:srgbClr val="7CDCFF"/>
                </a:solidFill>
              </a:rPr>
              <a:t>List</a:t>
            </a:r>
          </a:p>
          <a:p>
            <a:pPr marL="571500" indent="-571500">
              <a:buFont typeface="Arial" panose="020B0604020202020204" pitchFamily="34" charset="0"/>
              <a:buChar char="•"/>
            </a:pPr>
            <a:r>
              <a:rPr lang="en-US" sz="4000" dirty="0">
                <a:solidFill>
                  <a:srgbClr val="7CDCFF"/>
                </a:solidFill>
              </a:rPr>
              <a:t>List</a:t>
            </a:r>
          </a:p>
          <a:p>
            <a:pPr marL="571500" indent="-571500">
              <a:buFont typeface="Arial" panose="020B0604020202020204" pitchFamily="34" charset="0"/>
              <a:buChar char="•"/>
            </a:pPr>
            <a:r>
              <a:rPr lang="en-US" sz="4000" dirty="0">
                <a:solidFill>
                  <a:srgbClr val="7CDCFF"/>
                </a:solidFill>
              </a:rPr>
              <a:t>List</a:t>
            </a:r>
          </a:p>
          <a:p>
            <a:pPr marL="571500" indent="-571500">
              <a:buFont typeface="Arial" panose="020B0604020202020204" pitchFamily="34" charset="0"/>
              <a:buChar char="•"/>
            </a:pPr>
            <a:r>
              <a:rPr lang="en-US" sz="4000" dirty="0">
                <a:solidFill>
                  <a:srgbClr val="7CDCFF"/>
                </a:solidFill>
              </a:rPr>
              <a:t>List</a:t>
            </a:r>
          </a:p>
        </p:txBody>
      </p:sp>
    </p:spTree>
    <p:extLst>
      <p:ext uri="{BB962C8B-B14F-4D97-AF65-F5344CB8AC3E}">
        <p14:creationId xmlns:p14="http://schemas.microsoft.com/office/powerpoint/2010/main" val="232571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406401" y="2574892"/>
            <a:ext cx="2760132" cy="1015663"/>
          </a:xfrm>
          <a:prstGeom prst="rect">
            <a:avLst/>
          </a:prstGeom>
          <a:noFill/>
        </p:spPr>
        <p:txBody>
          <a:bodyPr wrap="square" rtlCol="0">
            <a:spAutoFit/>
          </a:bodyPr>
          <a:lstStyle/>
          <a:p>
            <a:r>
              <a:rPr lang="en-US" sz="6000" b="1" dirty="0">
                <a:solidFill>
                  <a:srgbClr val="7CDCFF"/>
                </a:solidFill>
                <a:latin typeface="Maiandra GD" panose="020E0502030308020204" pitchFamily="34" charset="0"/>
              </a:rPr>
              <a:t>DEMO</a:t>
            </a:r>
          </a:p>
        </p:txBody>
      </p:sp>
      <p:pic>
        <p:nvPicPr>
          <p:cNvPr id="8" name="Picture 7">
            <a:extLst>
              <a:ext uri="{FF2B5EF4-FFF2-40B4-BE49-F238E27FC236}">
                <a16:creationId xmlns:a16="http://schemas.microsoft.com/office/drawing/2014/main" id="{58009EA6-298F-ED4A-88C5-D8331B13A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0" y="1357529"/>
            <a:ext cx="4817375" cy="4142942"/>
          </a:xfrm>
          <a:prstGeom prst="rect">
            <a:avLst/>
          </a:prstGeom>
        </p:spPr>
      </p:pic>
    </p:spTree>
    <p:extLst>
      <p:ext uri="{BB962C8B-B14F-4D97-AF65-F5344CB8AC3E}">
        <p14:creationId xmlns:p14="http://schemas.microsoft.com/office/powerpoint/2010/main" val="359918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ab Safety Template - blue design.potx" id="{6698E7C4-46F3-4B25-BFA1-E1D6AD3BE9F4}" vid="{1972FE81-5A08-41E9-AFBD-04B7B10F8F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Lab safety</Template>
  <TotalTime>0</TotalTime>
  <Words>38</Words>
  <Application>Microsoft Macintosh PowerPoint</Application>
  <PresentationFormat>Widescreen</PresentationFormat>
  <Paragraphs>34</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Maiandra GD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2018-09-17T16:50:44Z</dcterms:created>
  <dcterms:modified xsi:type="dcterms:W3CDTF">2019-08-23T21:16:00Z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2018-08-20T20:18:53.6769504Z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